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2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2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9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4717-68AC-4B09-90BD-25A6CF7D592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82B8-7C51-42E4-BE06-D001ECCD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/>
          <a:stretch/>
        </p:blipFill>
        <p:spPr>
          <a:xfrm>
            <a:off x="406400" y="154973"/>
            <a:ext cx="11379200" cy="6387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6840" y="2228452"/>
            <a:ext cx="3982220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US" sz="3733" dirty="0">
                <a:latin typeface="KG Architects Daughter" panose="02000505000000020004" pitchFamily="2" charset="0"/>
              </a:rPr>
              <a:t>…</a:t>
            </a:r>
            <a:r>
              <a:rPr lang="es-US" sz="1680" dirty="0">
                <a:latin typeface="KG Architects Daughter" panose="02000505000000020004" pitchFamily="2" charset="0"/>
              </a:rPr>
              <a:t> </a:t>
            </a:r>
            <a:r>
              <a:rPr lang="es-US" sz="2613" dirty="0">
                <a:latin typeface="KG Architects Daughter" panose="02000505000000020004" pitchFamily="2" charset="0"/>
              </a:rPr>
              <a:t>Vamos a la galaxia.</a:t>
            </a:r>
            <a:r>
              <a:rPr lang="es-US" sz="1680" dirty="0">
                <a:latin typeface="KG Architects Daughter" panose="02000505000000020004" pitchFamily="2" charset="0"/>
              </a:rPr>
              <a:t> </a:t>
            </a:r>
            <a:endParaRPr lang="es-US" sz="168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8305" y="1989839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/>
          <a:stretch/>
        </p:blipFill>
        <p:spPr>
          <a:xfrm>
            <a:off x="406403" y="228600"/>
            <a:ext cx="11379199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6606" y="6070609"/>
            <a:ext cx="3982220" cy="6667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US" sz="3733" dirty="0">
                <a:latin typeface="KG Architects Daughter" panose="02000505000000020004" pitchFamily="2" charset="0"/>
              </a:rPr>
              <a:t>…</a:t>
            </a:r>
            <a:r>
              <a:rPr lang="es-US" sz="1680" dirty="0">
                <a:latin typeface="KG Architects Daughter" panose="02000505000000020004" pitchFamily="2" charset="0"/>
              </a:rPr>
              <a:t> </a:t>
            </a:r>
            <a:r>
              <a:rPr lang="es-US" sz="2613" dirty="0">
                <a:latin typeface="KG Architects Daughter" panose="02000505000000020004" pitchFamily="2" charset="0"/>
              </a:rPr>
              <a:t>¡Hasta Plutón!</a:t>
            </a:r>
            <a:r>
              <a:rPr lang="es-US" sz="1680" dirty="0">
                <a:latin typeface="KG Architects Daughter" panose="02000505000000020004" pitchFamily="2" charset="0"/>
              </a:rPr>
              <a:t> </a:t>
            </a:r>
            <a:endParaRPr lang="es-US" sz="1680" dirty="0"/>
          </a:p>
        </p:txBody>
      </p:sp>
      <p:sp>
        <p:nvSpPr>
          <p:cNvPr id="4" name="Rectangle 3"/>
          <p:cNvSpPr/>
          <p:nvPr/>
        </p:nvSpPr>
        <p:spPr>
          <a:xfrm>
            <a:off x="6096002" y="6053184"/>
            <a:ext cx="5647139" cy="4944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US" sz="2613" dirty="0">
                <a:latin typeface="KG Architects Daughter" panose="02000505000000020004" pitchFamily="2" charset="0"/>
              </a:rPr>
              <a:t>Hablo con muchos amigos.  </a:t>
            </a:r>
            <a:endParaRPr lang="es-US" sz="1680" dirty="0"/>
          </a:p>
        </p:txBody>
      </p:sp>
      <p:sp>
        <p:nvSpPr>
          <p:cNvPr id="5" name="Oval Callout 4"/>
          <p:cNvSpPr/>
          <p:nvPr/>
        </p:nvSpPr>
        <p:spPr>
          <a:xfrm>
            <a:off x="814014" y="585263"/>
            <a:ext cx="4993261" cy="1541287"/>
          </a:xfrm>
          <a:prstGeom prst="wedgeEllipseCallout">
            <a:avLst>
              <a:gd name="adj1" fmla="val 10571"/>
              <a:gd name="adj2" fmla="val 86635"/>
            </a:avLst>
          </a:prstGeom>
          <a:solidFill>
            <a:srgbClr val="7030A0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S" sz="2613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dipose Unicase" panose="02000504000000020004" pitchFamily="2" charset="0"/>
              </a:rPr>
              <a:t>Hola amigo, ¿Cómo estas?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646965" y="688174"/>
            <a:ext cx="4956063" cy="1635144"/>
          </a:xfrm>
          <a:prstGeom prst="wedgeEllipseCallout">
            <a:avLst>
              <a:gd name="adj1" fmla="val -32376"/>
              <a:gd name="adj2" fmla="val 65789"/>
            </a:avLst>
          </a:prstGeom>
          <a:solidFill>
            <a:srgbClr val="7030A0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US" sz="224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dipose Unicase" panose="02000504000000020004" pitchFamily="2" charset="0"/>
              </a:rPr>
              <a:t>¡</a:t>
            </a:r>
            <a:r>
              <a:rPr lang="es-US" sz="298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dipose Unicase" panose="02000504000000020004" pitchFamily="2" charset="0"/>
              </a:rPr>
              <a:t>Estoy emocionado</a:t>
            </a:r>
            <a:r>
              <a:rPr lang="es-US" sz="224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Adipose Unicase" panose="02000504000000020004" pitchFamily="2" charset="0"/>
              </a:rPr>
              <a:t>!</a:t>
            </a:r>
            <a:endParaRPr lang="es-US" sz="298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Adipose Unicase" panose="02000504000000020004" pitchFamily="2" charset="0"/>
            </a:endParaRPr>
          </a:p>
        </p:txBody>
      </p:sp>
      <p:pic>
        <p:nvPicPr>
          <p:cNvPr id="7" name="Picture 6" descr="indiacres - ME! ( who i want to be)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53" y="3901464"/>
            <a:ext cx="641403" cy="64140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6036" y="5728390"/>
            <a:ext cx="568960" cy="56896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46007" y="1791478"/>
            <a:ext cx="568960" cy="56896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90570" y="969081"/>
            <a:ext cx="568960" cy="56896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4064" y="5786130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r="1886"/>
          <a:stretch/>
        </p:blipFill>
        <p:spPr>
          <a:xfrm>
            <a:off x="495567" y="228600"/>
            <a:ext cx="11290035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400" y="5183648"/>
            <a:ext cx="3108050" cy="127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sz="1680"/>
          </a:p>
        </p:txBody>
      </p:sp>
      <p:sp>
        <p:nvSpPr>
          <p:cNvPr id="5" name="Rectangle 4"/>
          <p:cNvSpPr/>
          <p:nvPr/>
        </p:nvSpPr>
        <p:spPr>
          <a:xfrm>
            <a:off x="410898" y="228600"/>
            <a:ext cx="4916833" cy="47453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US" sz="1493" dirty="0">
              <a:latin typeface="KG Architects Daughter" panose="02000505000000020004" pitchFamily="2" charset="0"/>
            </a:endParaRP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En la </a:t>
            </a:r>
            <a:r>
              <a:rPr lang="es-US" sz="2613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ummer Sunshine" panose="02000000000000000000" pitchFamily="2" charset="0"/>
                <a:ea typeface="TeachingAllStar" panose="02000603000000000000" pitchFamily="2" charset="0"/>
              </a:rPr>
              <a:t>tierra</a:t>
            </a:r>
            <a:r>
              <a:rPr lang="es-US" sz="2613" dirty="0">
                <a:latin typeface="KG Architects Daughter" panose="02000505000000020004" pitchFamily="2" charset="0"/>
              </a:rPr>
              <a:t> hay millones y millones de personas diferentes. Personas de diferentes 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c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entury Gothic" pitchFamily="34" charset="0"/>
              </a:rPr>
              <a:t>o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l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entury Gothic" pitchFamily="34" charset="0"/>
              </a:rPr>
              <a:t>o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entury Gothic" pitchFamily="34" charset="0"/>
              </a:rPr>
              <a:t>r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entury Gothic" pitchFamily="34" charset="0"/>
              </a:rPr>
              <a:t>e</a:t>
            </a:r>
            <a:r>
              <a:rPr lang="en-US" sz="3360" b="1" dirty="0" err="1">
                <a:ln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Century Gothic" pitchFamily="34" charset="0"/>
              </a:rPr>
              <a:t>s</a:t>
            </a:r>
            <a:r>
              <a:rPr lang="es-US" sz="2613" dirty="0">
                <a:latin typeface="KG Architects Daughter" panose="02000505000000020004" pitchFamily="2" charset="0"/>
              </a:rPr>
              <a:t>. Personas con los ojos y el pelo diferente. Personas con la cara y el cuerpo diferente.</a:t>
            </a: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 </a:t>
            </a:r>
            <a:r>
              <a:rPr lang="es-US" sz="4480" dirty="0">
                <a:latin typeface="KG Love You Through It 2" panose="02000000000000000000" pitchFamily="2" charset="0"/>
              </a:rPr>
              <a:t>¡como yo! </a:t>
            </a:r>
            <a:endParaRPr lang="es-US" sz="3360" dirty="0">
              <a:latin typeface="KG Love You Through It 2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2" y="4973131"/>
            <a:ext cx="4921329" cy="1700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s-US" sz="2613" dirty="0">
              <a:latin typeface="KG Architects Daughter" panose="02000505000000020004" pitchFamily="2" charset="0"/>
            </a:endParaRPr>
          </a:p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En la </a:t>
            </a:r>
            <a:r>
              <a:rPr lang="es-US" sz="2613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ummer Sunshine" panose="02000000000000000000" pitchFamily="2" charset="0"/>
                <a:ea typeface="TeachingAllStar" panose="02000603000000000000" pitchFamily="2" charset="0"/>
              </a:rPr>
              <a:t>tierra</a:t>
            </a:r>
            <a:r>
              <a:rPr lang="es-US" sz="2613" dirty="0">
                <a:latin typeface="KG Architects Daughter" panose="02000505000000020004" pitchFamily="2" charset="0"/>
              </a:rPr>
              <a:t> hay mucho espacio para todas las personas</a:t>
            </a:r>
            <a:r>
              <a:rPr lang="es-US" sz="1867" dirty="0">
                <a:latin typeface="KG Architects Daughter" panose="02000505000000020004" pitchFamily="2" charset="0"/>
              </a:rPr>
              <a:t>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3438" y="427936"/>
            <a:ext cx="568960" cy="56896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58769" y="5420886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"/>
          <a:stretch/>
        </p:blipFill>
        <p:spPr>
          <a:xfrm>
            <a:off x="406400" y="228603"/>
            <a:ext cx="11379200" cy="64581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1394" y="5408239"/>
            <a:ext cx="4636599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360" dirty="0">
                <a:latin typeface="KG Architects Daughter" panose="02000505000000020004" pitchFamily="2" charset="0"/>
              </a:rPr>
              <a:t>No puedo cambiar quien soy.</a:t>
            </a:r>
            <a:r>
              <a:rPr lang="es-US" sz="1493" dirty="0">
                <a:latin typeface="KG Architects Daughter" panose="02000505000000020004" pitchFamily="2" charset="0"/>
              </a:rPr>
              <a:t> </a:t>
            </a:r>
            <a:endParaRPr lang="es-US" sz="1493" dirty="0"/>
          </a:p>
        </p:txBody>
      </p:sp>
      <p:sp>
        <p:nvSpPr>
          <p:cNvPr id="5" name="Rectangle 4"/>
          <p:cNvSpPr/>
          <p:nvPr/>
        </p:nvSpPr>
        <p:spPr>
          <a:xfrm>
            <a:off x="6548200" y="5416286"/>
            <a:ext cx="4636599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360" dirty="0">
                <a:latin typeface="KG Architects Daughter" panose="02000505000000020004" pitchFamily="2" charset="0"/>
              </a:rPr>
              <a:t>Pero posiblemente, posiblemente… </a:t>
            </a:r>
            <a:r>
              <a:rPr lang="es-US" sz="1493" dirty="0">
                <a:latin typeface="KG Architects Daughter" panose="02000505000000020004" pitchFamily="2" charset="0"/>
              </a:rPr>
              <a:t> </a:t>
            </a:r>
            <a:endParaRPr lang="es-US" sz="1493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1894" y="5959586"/>
            <a:ext cx="568960" cy="56896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48196" y="5868565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8600"/>
            <a:ext cx="11379200" cy="609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400" y="5650260"/>
            <a:ext cx="5591943" cy="10116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987" dirty="0">
                <a:latin typeface="KG Architects Daughter" panose="02000505000000020004" pitchFamily="2" charset="0"/>
              </a:rPr>
              <a:t>las personas pueden cambiar…</a:t>
            </a:r>
            <a:r>
              <a:rPr lang="es-US" sz="1307" dirty="0">
                <a:latin typeface="KG Architects Daughter" panose="02000505000000020004" pitchFamily="2" charset="0"/>
              </a:rPr>
              <a:t> </a:t>
            </a:r>
            <a:endParaRPr lang="es-US" sz="1307" dirty="0"/>
          </a:p>
        </p:txBody>
      </p:sp>
      <p:sp>
        <p:nvSpPr>
          <p:cNvPr id="4" name="Rectangle 3"/>
          <p:cNvSpPr/>
          <p:nvPr/>
        </p:nvSpPr>
        <p:spPr>
          <a:xfrm>
            <a:off x="5565257" y="5535355"/>
            <a:ext cx="6220347" cy="1126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Posiblemente pueden comprender que soy </a:t>
            </a:r>
            <a:r>
              <a:rPr lang="es-US" sz="4107" b="1" dirty="0">
                <a:solidFill>
                  <a:srgbClr val="C00000"/>
                </a:solidFill>
                <a:latin typeface="KG Love You Through It 2" panose="02000000000000000000" pitchFamily="2" charset="0"/>
              </a:rPr>
              <a:t>único</a:t>
            </a:r>
            <a:r>
              <a:rPr lang="es-US" sz="2987" dirty="0">
                <a:latin typeface="KG Architects Daughter" panose="02000505000000020004" pitchFamily="2" charset="0"/>
              </a:rPr>
              <a:t>.  </a:t>
            </a:r>
          </a:p>
        </p:txBody>
      </p:sp>
      <p:pic>
        <p:nvPicPr>
          <p:cNvPr id="6" name="Picture 5" descr="indiacres - ME! ( who i want to be)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09" y="4100928"/>
            <a:ext cx="545965" cy="54596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05147" y="6060440"/>
            <a:ext cx="568960" cy="56896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7195" y="5491480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2812" r="2018"/>
          <a:stretch/>
        </p:blipFill>
        <p:spPr>
          <a:xfrm>
            <a:off x="406400" y="142422"/>
            <a:ext cx="113792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401" y="5738901"/>
            <a:ext cx="5591943" cy="896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613" dirty="0">
                <a:latin typeface="KG Architects Daughter" panose="02000505000000020004" pitchFamily="2" charset="0"/>
              </a:rPr>
              <a:t>Comprenderán que todas las personas son diferentes. </a:t>
            </a:r>
            <a:endParaRPr lang="es-US" sz="1120" dirty="0"/>
          </a:p>
        </p:txBody>
      </p:sp>
      <p:sp>
        <p:nvSpPr>
          <p:cNvPr id="5" name="Rectangle 4"/>
          <p:cNvSpPr/>
          <p:nvPr/>
        </p:nvSpPr>
        <p:spPr>
          <a:xfrm>
            <a:off x="6236118" y="5796351"/>
            <a:ext cx="5549482" cy="7817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US" sz="2987" dirty="0">
                <a:latin typeface="KG Architects Daughter" panose="02000505000000020004" pitchFamily="2" charset="0"/>
              </a:rPr>
              <a:t>Todos somos </a:t>
            </a:r>
            <a:r>
              <a:rPr lang="es-US" sz="4480" b="1" dirty="0">
                <a:solidFill>
                  <a:srgbClr val="C00000"/>
                </a:solidFill>
                <a:latin typeface="KG Love You Through It 2" panose="02000000000000000000" pitchFamily="2" charset="0"/>
              </a:rPr>
              <a:t>únicos!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1489" y="5169940"/>
            <a:ext cx="568960" cy="56896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2432" y="5899669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/>
          <a:stretch/>
        </p:blipFill>
        <p:spPr>
          <a:xfrm>
            <a:off x="406402" y="228601"/>
            <a:ext cx="5324445" cy="6598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04052" y="484644"/>
            <a:ext cx="5120640" cy="5858155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 sz="5600" dirty="0">
                <a:latin typeface="KG PDX Blocks" pitchFamily="2" charset="0"/>
              </a:rPr>
              <a:t>Si somos simpáticos, vamos a descubrir cosas </a:t>
            </a:r>
          </a:p>
          <a:p>
            <a:pPr algn="ctr"/>
            <a:r>
              <a:rPr lang="es-US" sz="8213" b="1" dirty="0">
                <a:solidFill>
                  <a:schemeClr val="bg1"/>
                </a:solidFill>
                <a:latin typeface="KG Love You Through It 2" panose="02000000000000000000" pitchFamily="2" charset="0"/>
              </a:rPr>
              <a:t>únicas</a:t>
            </a:r>
            <a:r>
              <a:rPr lang="es-US" sz="5600" b="1" dirty="0">
                <a:solidFill>
                  <a:srgbClr val="C00000"/>
                </a:solidFill>
                <a:latin typeface="KG Love You Through It 2" panose="02000000000000000000" pitchFamily="2" charset="0"/>
              </a:rPr>
              <a:t>!</a:t>
            </a:r>
            <a:r>
              <a:rPr lang="es-US" sz="5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9607" y="726662"/>
            <a:ext cx="1923424" cy="1471172"/>
          </a:xfrm>
          <a:prstGeom prst="rect">
            <a:avLst/>
          </a:prstGeom>
          <a:solidFill>
            <a:srgbClr val="8ED0EF"/>
          </a:solidFill>
        </p:spPr>
        <p:txBody>
          <a:bodyPr wrap="square">
            <a:spAutoFit/>
          </a:bodyPr>
          <a:lstStyle/>
          <a:p>
            <a:pPr algn="ctr"/>
            <a:r>
              <a:rPr lang="es-US" sz="2240" dirty="0">
                <a:latin typeface="KG Architects Daughter" panose="02000505000000020004" pitchFamily="2" charset="0"/>
              </a:rPr>
              <a:t>Todos somos </a:t>
            </a:r>
            <a:r>
              <a:rPr lang="es-US" sz="4480" b="1" dirty="0">
                <a:solidFill>
                  <a:srgbClr val="C00000"/>
                </a:solidFill>
                <a:latin typeface="KG Love You Through It 2" panose="02000000000000000000" pitchFamily="2" charset="0"/>
              </a:rPr>
              <a:t>únicos</a:t>
            </a:r>
            <a:r>
              <a:rPr lang="es-US" sz="4107" b="1" dirty="0">
                <a:solidFill>
                  <a:srgbClr val="C00000"/>
                </a:solidFill>
                <a:latin typeface="KG Love You Through It 2" panose="02000000000000000000" pitchFamily="2" charset="0"/>
              </a:rPr>
              <a:t>!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7623" y="4384105"/>
            <a:ext cx="568960" cy="56896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3770" y="890210"/>
            <a:ext cx="568960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126</Words>
  <Application>Microsoft Office PowerPoint</Application>
  <PresentationFormat>Widescreen</PresentationFormat>
  <Paragraphs>19</Paragraphs>
  <Slides>7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KG Adipose Unicase</vt:lpstr>
      <vt:lpstr>KG Architects Daughter</vt:lpstr>
      <vt:lpstr>KG Love You Through It 2</vt:lpstr>
      <vt:lpstr>KG PDX Blocks</vt:lpstr>
      <vt:lpstr>KG Summer Sunshine</vt:lpstr>
      <vt:lpstr>TeachingAllStar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Appoquinimink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Karenina Speciale</dc:creator>
  <cp:lastModifiedBy>Karenina Speciale</cp:lastModifiedBy>
  <cp:revision>1</cp:revision>
  <dcterms:created xsi:type="dcterms:W3CDTF">2018-04-18T14:55:07Z</dcterms:created>
  <dcterms:modified xsi:type="dcterms:W3CDTF">2018-04-18T14:58:56Z</dcterms:modified>
</cp:coreProperties>
</file>