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4008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B982F-ADBE-4551-B7D2-E9261323C42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F2C64-FEC2-470D-8FAD-736C422C4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DFE39-339E-436E-8B0B-81E01A38A11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5375" y="876300"/>
            <a:ext cx="450532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4CE76-D983-48E0-A62F-B1B899B04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7541"/>
            <a:ext cx="9144000" cy="222842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61902"/>
            <a:ext cx="9144000" cy="1545378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4046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1813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40783"/>
            <a:ext cx="2628900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0783"/>
            <a:ext cx="7734300" cy="542438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3159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9214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95758"/>
            <a:ext cx="10515600" cy="2662555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83501"/>
            <a:ext cx="10515600" cy="1400175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7411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3917"/>
            <a:ext cx="518160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03917"/>
            <a:ext cx="5181600" cy="40612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05933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40784"/>
            <a:ext cx="1051560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569087"/>
            <a:ext cx="5157787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338072"/>
            <a:ext cx="5157787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69087"/>
            <a:ext cx="5183189" cy="768985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38072"/>
            <a:ext cx="5183189" cy="34389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9258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50118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7182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26720"/>
            <a:ext cx="3932237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21599"/>
            <a:ext cx="6172200" cy="4548717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1920240"/>
            <a:ext cx="3932237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3340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26720"/>
            <a:ext cx="3932237" cy="149352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21599"/>
            <a:ext cx="6172200" cy="4548717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1920240"/>
            <a:ext cx="3932237" cy="3557482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8360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0784"/>
            <a:ext cx="105156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3917"/>
            <a:ext cx="105156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932596"/>
            <a:ext cx="27432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A1DE-55FE-4F18-84B6-A98C2A6A8AD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932596"/>
            <a:ext cx="41148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932596"/>
            <a:ext cx="27432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BEB0-760C-4341-9AA4-210094AFD9B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79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6.png"/><Relationship Id="rId5" Type="http://schemas.microsoft.com/office/2007/relationships/media" Target="../media/media5.m4a"/><Relationship Id="rId10" Type="http://schemas.openxmlformats.org/officeDocument/2006/relationships/image" Target="../media/image5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3.png"/><Relationship Id="rId5" Type="http://schemas.microsoft.com/office/2007/relationships/media" Target="../media/media11.m4a"/><Relationship Id="rId10" Type="http://schemas.openxmlformats.org/officeDocument/2006/relationships/image" Target="../media/image8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image" Target="../media/image12.png"/><Relationship Id="rId5" Type="http://schemas.microsoft.com/office/2007/relationships/media" Target="../media/media15.m4a"/><Relationship Id="rId10" Type="http://schemas.openxmlformats.org/officeDocument/2006/relationships/image" Target="../media/image11.png"/><Relationship Id="rId4" Type="http://schemas.openxmlformats.org/officeDocument/2006/relationships/audio" Target="../media/media14.m4a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3.png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5355336" cy="64008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36" y="0"/>
            <a:ext cx="6023864" cy="6400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8456" y="4907280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r="-1"/>
          <a:stretch/>
        </p:blipFill>
        <p:spPr>
          <a:xfrm>
            <a:off x="406401" y="-1"/>
            <a:ext cx="11484009" cy="6400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792" y="2304288"/>
            <a:ext cx="4907280" cy="13563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4107" dirty="0">
                <a:latin typeface="KG Architects Daughter" panose="02000505000000020004" pitchFamily="2" charset="0"/>
              </a:rPr>
              <a:t>No soy un chico normal.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" y="1087692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/>
          <a:stretch/>
        </p:blipFill>
        <p:spPr>
          <a:xfrm>
            <a:off x="406400" y="0"/>
            <a:ext cx="113792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8720" y="715210"/>
            <a:ext cx="4554865" cy="4944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US" sz="2613" dirty="0">
                <a:latin typeface="KG Architects Daughter" panose="02000505000000020004" pitchFamily="2" charset="0"/>
              </a:rPr>
              <a:t>Hago cosas normales.</a:t>
            </a:r>
            <a:endParaRPr lang="es-US" sz="2613" dirty="0"/>
          </a:p>
        </p:txBody>
      </p:sp>
      <p:sp>
        <p:nvSpPr>
          <p:cNvPr id="6" name="Rectangle 5"/>
          <p:cNvSpPr/>
          <p:nvPr/>
        </p:nvSpPr>
        <p:spPr>
          <a:xfrm>
            <a:off x="6821001" y="3200402"/>
            <a:ext cx="4554865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Me gusta jugar futbol con mi perro. </a:t>
            </a:r>
            <a:endParaRPr lang="es-US" sz="2613" dirty="0"/>
          </a:p>
        </p:txBody>
      </p:sp>
      <p:sp>
        <p:nvSpPr>
          <p:cNvPr id="7" name="Rectangle 6"/>
          <p:cNvSpPr/>
          <p:nvPr/>
        </p:nvSpPr>
        <p:spPr>
          <a:xfrm>
            <a:off x="515733" y="4649789"/>
            <a:ext cx="2489200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240" dirty="0">
                <a:latin typeface="KG Architects Daughter" panose="02000505000000020004" pitchFamily="2" charset="0"/>
              </a:rPr>
              <a:t>Me gusta comer helado.</a:t>
            </a:r>
            <a:endParaRPr lang="es-US" sz="2240" dirty="0"/>
          </a:p>
        </p:txBody>
      </p:sp>
      <p:sp>
        <p:nvSpPr>
          <p:cNvPr id="8" name="Rectangle 7"/>
          <p:cNvSpPr/>
          <p:nvPr/>
        </p:nvSpPr>
        <p:spPr>
          <a:xfrm>
            <a:off x="515734" y="3243489"/>
            <a:ext cx="5520823" cy="4370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US" sz="2240" dirty="0">
                <a:latin typeface="KG Architects Daughter" panose="02000505000000020004" pitchFamily="2" charset="0"/>
              </a:rPr>
              <a:t>Me gusta montar en bicicleta. </a:t>
            </a:r>
            <a:endParaRPr lang="es-US" sz="2240" dirty="0"/>
          </a:p>
        </p:txBody>
      </p:sp>
      <p:sp>
        <p:nvSpPr>
          <p:cNvPr id="9" name="Rectangle 8"/>
          <p:cNvSpPr/>
          <p:nvPr/>
        </p:nvSpPr>
        <p:spPr>
          <a:xfrm>
            <a:off x="3466153" y="1745093"/>
            <a:ext cx="2022674" cy="64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1680"/>
          </a:p>
        </p:txBody>
      </p:sp>
      <p:pic>
        <p:nvPicPr>
          <p:cNvPr id="10" name="Picture 9" descr="indiacres - ME! ( who i want to be)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45" y="5558074"/>
            <a:ext cx="641403" cy="64140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34557" y="200720"/>
            <a:ext cx="568960" cy="56896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10864" y="3505733"/>
            <a:ext cx="568960" cy="56896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4240" y="5435347"/>
            <a:ext cx="568960" cy="56896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202307" y="3725256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3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930" y="-1697282"/>
            <a:ext cx="9814560" cy="1237192"/>
          </a:xfrm>
        </p:spPr>
        <p:txBody>
          <a:bodyPr/>
          <a:lstStyle/>
          <a:p>
            <a:endParaRPr lang="es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406400" y="-165593"/>
            <a:ext cx="11379200" cy="6566393"/>
          </a:xfrm>
        </p:spPr>
      </p:pic>
      <p:sp>
        <p:nvSpPr>
          <p:cNvPr id="6" name="Rectangle 5"/>
          <p:cNvSpPr/>
          <p:nvPr/>
        </p:nvSpPr>
        <p:spPr>
          <a:xfrm>
            <a:off x="997652" y="116833"/>
            <a:ext cx="4554865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Pero no tengo una cara normal. </a:t>
            </a:r>
            <a:endParaRPr lang="es-US" sz="2613" dirty="0"/>
          </a:p>
        </p:txBody>
      </p:sp>
      <p:sp>
        <p:nvSpPr>
          <p:cNvPr id="7" name="Rectangle 6"/>
          <p:cNvSpPr/>
          <p:nvPr/>
        </p:nvSpPr>
        <p:spPr>
          <a:xfrm>
            <a:off x="6391628" y="2"/>
            <a:ext cx="4554865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Soy diferente a otros amigos.</a:t>
            </a:r>
            <a:endParaRPr lang="es-US" sz="2613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4023" y="1148939"/>
            <a:ext cx="568960" cy="56896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0292" y="570964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3986" r="1" b="2774"/>
          <a:stretch/>
        </p:blipFill>
        <p:spPr>
          <a:xfrm>
            <a:off x="393662" y="1"/>
            <a:ext cx="11391938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1043" y="316300"/>
            <a:ext cx="5222275" cy="16721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Mi mamá dice que soy único.  Dice que soy </a:t>
            </a:r>
            <a:r>
              <a:rPr lang="es-US" sz="5040" b="1" dirty="0">
                <a:solidFill>
                  <a:srgbClr val="C00000"/>
                </a:solidFill>
                <a:latin typeface="KG Love You Through It 2" panose="02000000000000000000" pitchFamily="2" charset="0"/>
                <a:ea typeface="TeachingAllStar" panose="02000603000000000000" pitchFamily="2" charset="0"/>
              </a:rPr>
              <a:t>fantástico</a:t>
            </a:r>
            <a:r>
              <a:rPr lang="es-US" sz="2613" dirty="0">
                <a:latin typeface="KG Architects Daughter" panose="02000505000000020004" pitchFamily="2" charset="0"/>
              </a:rPr>
              <a:t>. </a:t>
            </a:r>
            <a:endParaRPr lang="es-US" sz="2613" dirty="0"/>
          </a:p>
        </p:txBody>
      </p:sp>
      <p:sp>
        <p:nvSpPr>
          <p:cNvPr id="4" name="Rectangle 3"/>
          <p:cNvSpPr/>
          <p:nvPr/>
        </p:nvSpPr>
        <p:spPr>
          <a:xfrm>
            <a:off x="6270085" y="316302"/>
            <a:ext cx="4988751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Pero muchas personas no comprenden.  </a:t>
            </a:r>
            <a:endParaRPr lang="es-US" sz="2613" dirty="0"/>
          </a:p>
        </p:txBody>
      </p:sp>
      <p:sp>
        <p:nvSpPr>
          <p:cNvPr id="5" name="Rectangle 4"/>
          <p:cNvSpPr/>
          <p:nvPr/>
        </p:nvSpPr>
        <p:spPr>
          <a:xfrm>
            <a:off x="6703971" y="5510303"/>
            <a:ext cx="4554865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Solo comprenden que soy diferente.</a:t>
            </a:r>
            <a:endParaRPr lang="es-US" sz="2613" dirty="0"/>
          </a:p>
        </p:txBody>
      </p:sp>
      <p:sp>
        <p:nvSpPr>
          <p:cNvPr id="6" name="Rectangle 5"/>
          <p:cNvSpPr/>
          <p:nvPr/>
        </p:nvSpPr>
        <p:spPr>
          <a:xfrm>
            <a:off x="521043" y="1876286"/>
            <a:ext cx="5222275" cy="11838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También, Daisy dice que soy </a:t>
            </a:r>
            <a:r>
              <a:rPr lang="es-US" sz="4480" b="1" dirty="0">
                <a:solidFill>
                  <a:srgbClr val="00B0F0"/>
                </a:solidFill>
                <a:latin typeface="KG Love You Through It 2" panose="02000000000000000000" pitchFamily="2" charset="0"/>
                <a:ea typeface="TeachingAllStar" panose="02000603000000000000" pitchFamily="2" charset="0"/>
              </a:rPr>
              <a:t>fabuloso</a:t>
            </a:r>
            <a:r>
              <a:rPr lang="es-US" sz="2613" dirty="0">
                <a:latin typeface="KG Architects Daughter" panose="02000505000000020004" pitchFamily="2" charset="0"/>
              </a:rPr>
              <a:t>. </a:t>
            </a:r>
            <a:endParaRPr lang="es-US" sz="2613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74358" y="477070"/>
            <a:ext cx="568960" cy="56896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05398" y="2434928"/>
            <a:ext cx="568960" cy="56896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98705" y="1143222"/>
            <a:ext cx="568960" cy="56896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6887" y="4872225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/>
          <a:stretch/>
        </p:blipFill>
        <p:spPr>
          <a:xfrm>
            <a:off x="406401" y="-1352"/>
            <a:ext cx="1137919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6113" y="605555"/>
            <a:ext cx="3574045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A veces, me miran mucho. </a:t>
            </a:r>
            <a:endParaRPr lang="es-US" sz="2613" dirty="0"/>
          </a:p>
        </p:txBody>
      </p:sp>
      <p:sp>
        <p:nvSpPr>
          <p:cNvPr id="5" name="Rectangle 4"/>
          <p:cNvSpPr/>
          <p:nvPr/>
        </p:nvSpPr>
        <p:spPr>
          <a:xfrm>
            <a:off x="1845784" y="1533720"/>
            <a:ext cx="2674962" cy="16433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US" sz="2613" dirty="0">
              <a:latin typeface="KG Architects Daughter" panose="02000505000000020004" pitchFamily="2" charset="0"/>
            </a:endParaRPr>
          </a:p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Apuntan y </a:t>
            </a:r>
          </a:p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se ríen de mí.</a:t>
            </a:r>
          </a:p>
          <a:p>
            <a:pPr algn="ctr"/>
            <a:r>
              <a:rPr lang="es-US" sz="2240" dirty="0">
                <a:latin typeface="KG Architects Daughter" panose="02000505000000020004" pitchFamily="2" charset="0"/>
              </a:rPr>
              <a:t>   </a:t>
            </a:r>
            <a:endParaRPr lang="es-US" sz="2240" dirty="0"/>
          </a:p>
        </p:txBody>
      </p:sp>
      <p:sp>
        <p:nvSpPr>
          <p:cNvPr id="6" name="Rectangle 5"/>
          <p:cNvSpPr/>
          <p:nvPr/>
        </p:nvSpPr>
        <p:spPr>
          <a:xfrm>
            <a:off x="2108888" y="3032317"/>
            <a:ext cx="2611273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240" dirty="0">
                <a:latin typeface="KG Architects Daughter" panose="02000505000000020004" pitchFamily="2" charset="0"/>
              </a:rPr>
              <a:t>También, hablan mal de mi.  </a:t>
            </a:r>
            <a:endParaRPr lang="es-US" sz="2240" dirty="0"/>
          </a:p>
        </p:txBody>
      </p:sp>
      <p:sp>
        <p:nvSpPr>
          <p:cNvPr id="7" name="Rectangle 6"/>
          <p:cNvSpPr/>
          <p:nvPr/>
        </p:nvSpPr>
        <p:spPr>
          <a:xfrm>
            <a:off x="2189708" y="4741799"/>
            <a:ext cx="2331038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Pero, yo escucho. </a:t>
            </a:r>
            <a:endParaRPr lang="es-US" sz="2613" dirty="0"/>
          </a:p>
        </p:txBody>
      </p:sp>
      <p:pic>
        <p:nvPicPr>
          <p:cNvPr id="8" name="Picture 7" descr="Clipart - Big &lt;strong&gt;eyes&lt;/strong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46" y="6474"/>
            <a:ext cx="818022" cy="818022"/>
          </a:xfrm>
          <a:prstGeom prst="rect">
            <a:avLst/>
          </a:prstGeom>
        </p:spPr>
      </p:pic>
      <p:pic>
        <p:nvPicPr>
          <p:cNvPr id="9" name="Picture 8" descr="Kostenlose Illustration: Smiley, Auslachen, Humor, Spass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53" y="1505761"/>
            <a:ext cx="1189912" cy="875701"/>
          </a:xfrm>
          <a:prstGeom prst="rect">
            <a:avLst/>
          </a:prstGeom>
        </p:spPr>
      </p:pic>
      <p:pic>
        <p:nvPicPr>
          <p:cNvPr id="10" name="Picture 9" descr="Free Stock Photo of Talking Head Silhouette vector clipart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97" y="3586848"/>
            <a:ext cx="1094026" cy="1019033"/>
          </a:xfrm>
          <a:prstGeom prst="rect">
            <a:avLst/>
          </a:prstGeom>
        </p:spPr>
      </p:pic>
      <p:pic>
        <p:nvPicPr>
          <p:cNvPr id="11" name="Picture 10" descr="Clipart - Listeni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96" y="5415965"/>
            <a:ext cx="1126559" cy="81675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61304" y="1072134"/>
            <a:ext cx="568960" cy="56896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74821" y="3451311"/>
            <a:ext cx="568960" cy="56896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71933" y="5618528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b="2488"/>
          <a:stretch/>
        </p:blipFill>
        <p:spPr>
          <a:xfrm>
            <a:off x="406402" y="0"/>
            <a:ext cx="11512731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1693" y="5772345"/>
            <a:ext cx="3574045" cy="4944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Me pongo triste.  </a:t>
            </a:r>
            <a:endParaRPr lang="es-US" sz="2613" dirty="0"/>
          </a:p>
        </p:txBody>
      </p:sp>
      <p:sp>
        <p:nvSpPr>
          <p:cNvPr id="4" name="Rectangle 3"/>
          <p:cNvSpPr/>
          <p:nvPr/>
        </p:nvSpPr>
        <p:spPr>
          <a:xfrm>
            <a:off x="6762620" y="5772347"/>
            <a:ext cx="4027303" cy="4944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A Daisy no le gusta.  </a:t>
            </a:r>
            <a:endParaRPr lang="es-US" sz="2613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9194" y="5610797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/>
          <a:stretch/>
        </p:blipFill>
        <p:spPr>
          <a:xfrm>
            <a:off x="406401" y="-254758"/>
            <a:ext cx="1137919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401" y="5510300"/>
            <a:ext cx="5566466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Cuando estoy triste, me pongo el casco.   </a:t>
            </a:r>
            <a:endParaRPr lang="es-US" sz="2613" dirty="0"/>
          </a:p>
        </p:txBody>
      </p:sp>
      <p:sp>
        <p:nvSpPr>
          <p:cNvPr id="4" name="Rectangle 3"/>
          <p:cNvSpPr/>
          <p:nvPr/>
        </p:nvSpPr>
        <p:spPr>
          <a:xfrm>
            <a:off x="5972867" y="5711383"/>
            <a:ext cx="5812734" cy="4944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Daisy también tiene un casco.  </a:t>
            </a:r>
            <a:endParaRPr lang="es-US" sz="2613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4.065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468" y="5831840"/>
            <a:ext cx="568960" cy="56896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16640" y="5262880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126" b="3306"/>
          <a:stretch/>
        </p:blipFill>
        <p:spPr>
          <a:xfrm>
            <a:off x="406399" y="-89165"/>
            <a:ext cx="11489597" cy="6489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8992" y="3033696"/>
            <a:ext cx="4649339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¡Arriba! ¡Arriba! ¡Arriba! </a:t>
            </a:r>
          </a:p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Y nos vamos.</a:t>
            </a:r>
            <a:endParaRPr lang="es-US" sz="2613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2612" y="3478943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139</Words>
  <Application>Microsoft Office PowerPoint</Application>
  <PresentationFormat>Custom</PresentationFormat>
  <Paragraphs>24</Paragraphs>
  <Slides>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KG Architects Daughter</vt:lpstr>
      <vt:lpstr>KG Love You Through It 2</vt:lpstr>
      <vt:lpstr>TeachingAllStar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Appoquinimink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Karenina Speciale</dc:creator>
  <cp:lastModifiedBy>Karenina Speciale</cp:lastModifiedBy>
  <cp:revision>23</cp:revision>
  <dcterms:created xsi:type="dcterms:W3CDTF">2018-01-19T18:13:56Z</dcterms:created>
  <dcterms:modified xsi:type="dcterms:W3CDTF">2018-04-18T14:57:33Z</dcterms:modified>
</cp:coreProperties>
</file>